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2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2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9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9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3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5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9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9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9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C0F6-842D-4B82-AEAE-9BC002EA05F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6F3F-7B36-4A77-99F5-B5196F76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3568"/>
            <a:ext cx="5829300" cy="1198032"/>
          </a:xfrm>
        </p:spPr>
        <p:txBody>
          <a:bodyPr>
            <a:normAutofit/>
          </a:bodyPr>
          <a:lstStyle/>
          <a:p>
            <a:r>
              <a:rPr lang="en-US" sz="2400" dirty="0"/>
              <a:t>ASNE Tidewater Section Night </a:t>
            </a:r>
            <a:br>
              <a:rPr lang="en-US" sz="2400" dirty="0"/>
            </a:br>
            <a:r>
              <a:rPr lang="en-US" sz="2400" dirty="0"/>
              <a:t>at the Norfolk Tides</a:t>
            </a:r>
            <a:br>
              <a:rPr lang="en-US" sz="2400" dirty="0"/>
            </a:br>
            <a:r>
              <a:rPr lang="en-US" sz="2400" dirty="0"/>
              <a:t>Tuesday July 24 starting at 5:00pm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9448" y="447554"/>
            <a:ext cx="2495307" cy="4343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886200"/>
            <a:ext cx="5867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Doubleheader against the Syracuse Chiefs .  Game 1 starts at 5:05pm and goes 7 innings.  Game 2 will also be 7 innings.</a:t>
            </a:r>
          </a:p>
          <a:p>
            <a:pPr algn="ctr"/>
            <a:endParaRPr lang="en-US" dirty="0"/>
          </a:p>
          <a:p>
            <a:pPr algn="ctr"/>
            <a:r>
              <a:rPr lang="en-US" b="1" dirty="0"/>
              <a:t>Dinner in the Picnic Area 7:20pm – 8:50pm</a:t>
            </a:r>
          </a:p>
          <a:p>
            <a:pPr algn="ctr"/>
            <a:r>
              <a:rPr lang="en-US" i="1" dirty="0"/>
              <a:t>Picnic Area is covered so this event happens rain or shine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Menu will be Fried Chicken, Pork BBQ, Italian Sausage, All –u-Can Eat Hot Dogs, potato salad, chips, watermelon, cookies and sodas.  Beer available for purchase.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Sign up on the ASNE-TW website</a:t>
            </a:r>
          </a:p>
          <a:p>
            <a:pPr algn="ctr"/>
            <a:r>
              <a:rPr lang="en-US" dirty="0"/>
              <a:t>Adults and Kids over 8 - $30</a:t>
            </a:r>
          </a:p>
          <a:p>
            <a:pPr algn="ctr"/>
            <a:r>
              <a:rPr lang="en-US" dirty="0"/>
              <a:t>Kids 2-8 $27</a:t>
            </a:r>
          </a:p>
          <a:p>
            <a:pPr algn="ctr"/>
            <a:endParaRPr lang="en-US" dirty="0"/>
          </a:p>
          <a:p>
            <a:pPr algn="ctr"/>
            <a:r>
              <a:rPr lang="en-US" b="1" i="1" u="sng" dirty="0">
                <a:solidFill>
                  <a:srgbClr val="FF0000"/>
                </a:solidFill>
              </a:rPr>
              <a:t>Reservation cutoff is Tuesday July 17 at Noon</a:t>
            </a:r>
          </a:p>
          <a:p>
            <a:pPr algn="ctr"/>
            <a:endParaRPr lang="en-US" b="1" dirty="0"/>
          </a:p>
          <a:p>
            <a:pPr algn="ctr"/>
            <a:r>
              <a:rPr lang="en-US" sz="1400" i="1" dirty="0"/>
              <a:t>More information will be provided  on pre-game ticket distribution</a:t>
            </a:r>
          </a:p>
        </p:txBody>
      </p:sp>
    </p:spTree>
    <p:extLst>
      <p:ext uri="{BB962C8B-B14F-4D97-AF65-F5344CB8AC3E}">
        <p14:creationId xmlns:p14="http://schemas.microsoft.com/office/powerpoint/2010/main" val="178746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117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ASNE Tidewater Section Night  at the Norfolk Tides Tuesday July 24 starting at 5:00pm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ASNE Tidewater Section Night at the Norfolk Tides Tuesday July 24 starting at 5:00pm</dc:title>
  <dc:creator>Zilber, Dave</dc:creator>
  <cp:lastModifiedBy>Lon Scofield</cp:lastModifiedBy>
  <cp:revision>2</cp:revision>
  <dcterms:created xsi:type="dcterms:W3CDTF">2018-05-23T13:02:15Z</dcterms:created>
  <dcterms:modified xsi:type="dcterms:W3CDTF">2018-05-23T21:12:38Z</dcterms:modified>
</cp:coreProperties>
</file>